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A40000"/>
    <a:srgbClr val="CF8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42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64BF78-4FFE-4F33-8CE6-ABA4F5CE2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B08468-0ADC-464D-890B-603C3D801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F96FA06-384B-456B-86BF-667A38AE0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0504B8A-D13F-4279-8369-CC0D4A08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B32A82-905E-43A2-8758-89635C9F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DF958-E3A0-4DB5-B1C2-82B40910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6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52972C-3D44-4D48-AED7-1B5EAEAC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D125176-8009-41EA-B09B-C3E75FF5F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06F0B0-D06F-4DA4-8B06-B475E47F0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57B4FC-1FBF-449A-80DF-2B24E8D7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788162-4E2D-4D84-B0B6-47EFDB6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2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B44575E-484B-4CF6-8673-E5F24495E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0BBBA41-7E60-42C0-A68C-A74A6D325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D7BC4CA-53E9-4D42-8195-38C6B815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641A85-18D4-4551-BDB7-A0CA7DE8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CBE55B-DC1E-474C-8FD2-84E949B3C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2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FC12CF-56C7-44E1-A06D-04926E2E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47482C-C1FD-433C-8FEF-D8093EB87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127019-F405-4B38-955F-4E29C037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7ADFF6-A6C0-4EBA-96CD-6D52E393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94E144-3F54-4E83-A6E8-98494B26F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4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4AA04C-E67B-47B6-832A-5155CC0A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CDC1C6-CF4C-4152-935C-6DB3F6200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08F529-6128-4341-88B5-83A53730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5B12B2-853D-4B31-91A2-A6DA9F6A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7C1EC7-4EFF-4DB1-A5F8-E0B8EAB1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2755F6-0BBC-4E46-848A-1D277E26D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16169A-F4C9-42DC-8DDB-2EDE66092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4C5201E-DE88-4625-B224-EF3FE1C2F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EE2852-F990-485A-9DB4-0FAD91D9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56F4AE9-BC8E-4143-BF63-78E279BF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4B9505-5565-4F18-B13C-91AF782A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E5CCC7-A828-4692-A42D-0FE40556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5371A5-58CB-4100-9781-176080A6B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CA78784-15F6-438E-B334-AA85FE97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818E235-A50E-4FC8-9B32-8EBF69536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B56E0AB-358B-44B1-83EC-8B2872773D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8AD0DE1-1D8A-407C-8E88-2B9613B9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012A43E-222B-43A8-A3E0-E40DF6F5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F339FD6-8665-4C6B-82B0-2A2F3000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9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26EC28-573D-4AF9-A29B-C2C430B74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781A2CE-540D-4925-A513-188AC217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427FC52-7A38-4A83-B5B5-C756EE72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0107DF-C97E-4034-820F-0C5537C5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0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F126C91-0397-490B-8CB5-CD57D184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658E293-C541-4359-B906-4794DB20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C6C427C-C2A6-46CE-B79B-02CCD364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0B5C75-92DE-42E1-B3B6-E015EB02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4565AF-BD99-47FC-B476-73676E8A1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993DE4A-EC83-4B7B-A9BF-C724088DD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A29EE0-F7CE-4EBB-8EFE-D568B4AA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BADBDF4-3A69-403C-A062-A5AB77469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EC2563D-6C47-4F75-BD7A-7000A560F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5ADA83-2309-41E6-BDFD-C267A1BF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6CA922F-1A43-4196-80DE-E61DA9EF6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25760C8-F4F4-4D36-B590-35C37E1FB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816379-2E43-4A55-893F-4CFDEF11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09DD35-97EA-4CD7-B167-6DD45767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D30CD43-5F86-46E6-A1ED-853E632B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4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109779-DDAA-4060-A09C-5F0636B216E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A42FC6-95F1-4B71-9E86-DC32FBAA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E1B468-58D0-488B-A16E-0C42CBEA5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D68C09-2A3F-4545-9DD2-E3CF82573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24800-820A-467A-84B5-E7291FB2E722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41BFCD-8EA5-426F-985B-074CDE194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344D71-7819-440A-8C31-8D7799C83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25A1-49BC-42DC-85C7-A3D3221FD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7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2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F087F8-E07D-4A16-A452-006D582D44F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3550" y="4745037"/>
            <a:ext cx="11395881" cy="189703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lang="ru-RU" sz="72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72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Edwardian Script ITC" panose="030303020407070D0804" pitchFamily="66" charset="0"/>
              </a:rPr>
              <a:t>Учителя математики</a:t>
            </a:r>
            <a:b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Edwardian Script ITC" panose="030303020407070D0804" pitchFamily="66" charset="0"/>
              </a:rPr>
            </a:br>
            <a:r>
              <a:rPr lang="ru-RU" sz="4900" b="1" dirty="0">
                <a:solidFill>
                  <a:schemeClr val="accent1">
                    <a:lumMod val="75000"/>
                  </a:schemeClr>
                </a:solidFill>
                <a:latin typeface="Edwardian Script ITC" panose="030303020407070D0804" pitchFamily="66" charset="0"/>
              </a:rPr>
              <a:t>Первой квалификационной категории</a:t>
            </a:r>
            <a:r>
              <a:rPr lang="ru-RU" sz="9600" b="1" dirty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9600" b="1" dirty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r>
              <a:rPr lang="ru-RU" sz="72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  <a:t/>
            </a:r>
            <a:br>
              <a:rPr lang="ru-RU" sz="7200" b="1" dirty="0" smtClean="0">
                <a:solidFill>
                  <a:srgbClr val="CF885C"/>
                </a:solidFill>
                <a:latin typeface="Edwardian Script ITC" panose="030303020407070D0804" pitchFamily="66" charset="0"/>
              </a:rPr>
            </a:br>
            <a:endParaRPr lang="en-US" sz="7200" b="1" dirty="0">
              <a:solidFill>
                <a:srgbClr val="CF885C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894" y="163771"/>
            <a:ext cx="7506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A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Портфолио</a:t>
            </a:r>
            <a:endParaRPr lang="ru-RU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2640841" y="1855420"/>
            <a:ext cx="7717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Коротаевой Марины Николаевны</a:t>
            </a:r>
            <a:endParaRPr lang="ru-RU" sz="6000" u="sng" dirty="0"/>
          </a:p>
        </p:txBody>
      </p:sp>
    </p:spTree>
    <p:extLst>
      <p:ext uri="{BB962C8B-B14F-4D97-AF65-F5344CB8AC3E}">
        <p14:creationId xmlns:p14="http://schemas.microsoft.com/office/powerpoint/2010/main" val="51022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2119670"/>
            <a:ext cx="6033059" cy="427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конкурсах, семинарах, олимпиадах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" y="1623373"/>
            <a:ext cx="6184076" cy="433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11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2" y="1780033"/>
            <a:ext cx="5894832" cy="421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 повышении квалификации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88" y="1804416"/>
            <a:ext cx="5839123" cy="4242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05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56" y="1524000"/>
            <a:ext cx="5742433" cy="433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 повышении квалификации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1" y="1524000"/>
            <a:ext cx="5989429" cy="433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476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88" y="1511808"/>
            <a:ext cx="2804160" cy="430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 повышении квалификации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42" y="1511808"/>
            <a:ext cx="3053166" cy="430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" y="1511808"/>
            <a:ext cx="3036583" cy="430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64" y="1511808"/>
            <a:ext cx="3026236" cy="430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59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86" y="1522799"/>
            <a:ext cx="6000082" cy="414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 повышении квалификации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522799"/>
            <a:ext cx="5571744" cy="414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00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24" y="1621782"/>
            <a:ext cx="3087525" cy="435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 повышении квалификации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2" y="1621783"/>
            <a:ext cx="6176208" cy="435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83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43" y="2377438"/>
            <a:ext cx="5979486" cy="421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 повышении квалификации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" y="1694688"/>
            <a:ext cx="6089193" cy="4362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76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2663859"/>
            <a:ext cx="5710861" cy="3931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 повышении квалификации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287"/>
            <a:ext cx="6571306" cy="447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35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050" y="1365536"/>
            <a:ext cx="3221206" cy="4579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88115" y="395631"/>
            <a:ext cx="9513870" cy="75713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Классное руководство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02" y="1412194"/>
            <a:ext cx="3320874" cy="475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33325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01" y="1524161"/>
            <a:ext cx="3376876" cy="4642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522" y="1524161"/>
            <a:ext cx="3257181" cy="4642752"/>
          </a:xfrm>
          <a:prstGeom prst="rect">
            <a:avLst/>
          </a:prstGeom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88115" y="395631"/>
            <a:ext cx="9513870" cy="75713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Классное руководство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9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E0B460-4AA0-4034-ADD9-FC3E3D5A6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970" y="189963"/>
            <a:ext cx="8416636" cy="109292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Содержание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Text Box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D4219E8E-A21E-40CD-9E5C-B5D7DA10B16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46537" y="4296803"/>
            <a:ext cx="4153009" cy="584201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Классное руководство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12" name="Text Box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95002" y="1655087"/>
            <a:ext cx="5856079" cy="584201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Свидетельства об образовании 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E372A859-31AB-4B3E-B592-02972D0DA4A0}"/>
              </a:ext>
            </a:extLst>
          </p:cNvPr>
          <p:cNvGrpSpPr>
            <a:grpSpLocks/>
          </p:cNvGrpSpPr>
          <p:nvPr/>
        </p:nvGrpSpPr>
        <p:grpSpPr bwMode="auto">
          <a:xfrm>
            <a:off x="859369" y="2584458"/>
            <a:ext cx="10727140" cy="584201"/>
            <a:chOff x="1095" y="2675"/>
            <a:chExt cx="3956" cy="368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52F364EE-912D-4C12-8FC2-2B129C3595F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ln>
              <a:headEnd/>
              <a:tailEnd type="oval" w="med" len="med"/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endParaRPr lang="en-US" sz="3200">
                <a:solidFill>
                  <a:srgbClr val="7030A0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17" name="Text Box 1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B9D187A0-D69F-437C-8407-6B81D586236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095" y="2675"/>
              <a:ext cx="3956" cy="368"/>
            </a:xfrm>
            <a:prstGeom prst="rect">
              <a:avLst/>
            </a:prstGeom>
            <a:ln/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accent4">
                      <a:lumMod val="75000"/>
                    </a:schemeClr>
                  </a:solidFill>
                </a:rPr>
                <a:t>Участие в конкурсах, семинарах, олимпиадах</a:t>
              </a:r>
              <a:endParaRPr lang="en-US" sz="3200" b="1" dirty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2" name="Text Box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E3F58D61-D603-438F-9A97-3188DDD1C0E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82479" y="3444783"/>
            <a:ext cx="8081127" cy="5842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Свидетельства о повышении квалификации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7" name="Text Box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DC58F219-C946-4E1E-94F2-3354297BFBB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932417" y="5117772"/>
            <a:ext cx="4581043" cy="58420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Благодарности, грамоты</a:t>
            </a:r>
            <a:endParaRPr lang="en-US" sz="3200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962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22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48" y="1359294"/>
            <a:ext cx="3099116" cy="460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16608" y="323605"/>
            <a:ext cx="951387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Благодарности, грамоты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2" y="1371099"/>
            <a:ext cx="3287144" cy="4608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026" y="1371099"/>
            <a:ext cx="3386452" cy="467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45446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27" y="1950855"/>
            <a:ext cx="4720473" cy="331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16608" y="323605"/>
            <a:ext cx="951387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Благодарности, грамоты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68" y="1280329"/>
            <a:ext cx="3596543" cy="488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3" y="1280329"/>
            <a:ext cx="3388566" cy="488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288821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10" y="1328926"/>
            <a:ext cx="3556514" cy="505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16608" y="323605"/>
            <a:ext cx="951387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Благодарности, грамоты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84" y="1328926"/>
            <a:ext cx="3616618" cy="5207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" y="1328926"/>
            <a:ext cx="3465962" cy="4837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81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17" y="1310013"/>
            <a:ext cx="3464023" cy="5054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в конец 3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16608" y="323605"/>
            <a:ext cx="951387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Благодарности, грамоты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191" y="1303246"/>
            <a:ext cx="3535096" cy="519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" y="1304543"/>
            <a:ext cx="3480510" cy="4749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81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02" y="1290114"/>
            <a:ext cx="3632998" cy="510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16608" y="323605"/>
            <a:ext cx="951387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 w="12700" cap="flat" cmpd="sng" algn="ctr">
            <a:noFill/>
            <a:prstDash val="solid"/>
            <a:miter lim="800000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Благодарности, грамоты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873" y="1290114"/>
            <a:ext cx="3656371" cy="518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0" y="1290114"/>
            <a:ext cx="3536509" cy="4815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8111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641810" y="143768"/>
            <a:ext cx="973959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об образовании </a:t>
            </a:r>
            <a:endParaRPr lang="en-US" sz="5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65" y="1173707"/>
            <a:ext cx="4060550" cy="53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05" y="1173707"/>
            <a:ext cx="3799468" cy="53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Управляющая кнопка: в конец 7">
            <a:hlinkClick r:id="rId4" action="ppaction://hlinksldjump" highlightClick="1"/>
          </p:cNvPr>
          <p:cNvSpPr/>
          <p:nvPr/>
        </p:nvSpPr>
        <p:spPr>
          <a:xfrm>
            <a:off x="1261872" y="6193535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Управляющая кнопка: в начало 8">
            <a:hlinkClick r:id="rId5" action="ppaction://hlinksldjump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208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4" y="1307136"/>
            <a:ext cx="6223142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641810" y="143768"/>
            <a:ext cx="973959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об образовании </a:t>
            </a:r>
            <a:endParaRPr lang="en-US" sz="5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24" y="2265530"/>
            <a:ext cx="5871051" cy="435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правляющая кнопка: в конец 6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Управляющая кнопка: в начало 7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10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b="21620"/>
          <a:stretch/>
        </p:blipFill>
        <p:spPr>
          <a:xfrm>
            <a:off x="3328416" y="1186645"/>
            <a:ext cx="5010912" cy="5372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641810" y="143768"/>
            <a:ext cx="9739590" cy="840230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Свидетельства об образовании </a:t>
            </a:r>
            <a:endParaRPr lang="en-US" sz="5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72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92" y="1527313"/>
            <a:ext cx="3565260" cy="488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" y="1526398"/>
            <a:ext cx="3240404" cy="4533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36" y="1526398"/>
            <a:ext cx="3621024" cy="524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конкурсах, семинарах, олимпиадах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052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" y="1670304"/>
            <a:ext cx="5546417" cy="3925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конкурсах, семинарах, олимпиадах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1670304"/>
            <a:ext cx="6004567" cy="405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834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86" y="1509661"/>
            <a:ext cx="3099181" cy="455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конкурсах, семинарах, олимпиадах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5" y="1509662"/>
            <a:ext cx="3294454" cy="455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41" y="1509661"/>
            <a:ext cx="3739424" cy="465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58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77" y="1522253"/>
            <a:ext cx="2785995" cy="451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4B49CF74-8DC5-48AE-BA35-3FD5EC1E4C7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gray">
          <a:xfrm>
            <a:off x="1788115" y="152159"/>
            <a:ext cx="9513870" cy="1311128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Участие в конкурсах, семинарах, олимпиадах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1956816" y="6193534"/>
            <a:ext cx="768096" cy="402245"/>
          </a:xfrm>
          <a:prstGeom prst="actionButtonE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377952" y="6193536"/>
            <a:ext cx="731520" cy="402245"/>
          </a:xfrm>
          <a:prstGeom prst="actionButtonBeginning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1219200" y="6166913"/>
            <a:ext cx="597408" cy="428866"/>
          </a:xfrm>
          <a:prstGeom prst="actionButtonHo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13" y="1522255"/>
            <a:ext cx="2906530" cy="451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" y="1522255"/>
            <a:ext cx="2874378" cy="451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82" y="1522254"/>
            <a:ext cx="2919391" cy="4512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908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115</Words>
  <Application>Microsoft Office PowerPoint</Application>
  <PresentationFormat>Произвольный</PresentationFormat>
  <Paragraphs>31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Учителя математики Первой квалификационной категории  </vt:lpstr>
      <vt:lpstr>Содержание</vt:lpstr>
      <vt:lpstr>Свидетельства об образовании </vt:lpstr>
      <vt:lpstr>Свидетельства об образовании </vt:lpstr>
      <vt:lpstr>Свидетельства об образовании </vt:lpstr>
      <vt:lpstr>Участие в конкурсах, семинарах, олимпиадах</vt:lpstr>
      <vt:lpstr>Участие в конкурсах, семинарах, олимпиадах</vt:lpstr>
      <vt:lpstr>Участие в конкурсах, семинарах, олимпиадах</vt:lpstr>
      <vt:lpstr>Участие в конкурсах, семинарах, олимпиадах</vt:lpstr>
      <vt:lpstr>Участие в конкурсах, семинарах, олимпиадах</vt:lpstr>
      <vt:lpstr>Свидетельства о повышении квалификации</vt:lpstr>
      <vt:lpstr>Свидетельства о повышении квалификации</vt:lpstr>
      <vt:lpstr>Свидетельства о повышении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</cp:lastModifiedBy>
  <cp:revision>10</cp:revision>
  <dcterms:created xsi:type="dcterms:W3CDTF">2020-10-04T11:40:48Z</dcterms:created>
  <dcterms:modified xsi:type="dcterms:W3CDTF">2020-11-27T11:50:47Z</dcterms:modified>
</cp:coreProperties>
</file>